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VIA PASSANA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Daniela Koch</a:t>
            </a:r>
          </a:p>
          <a:p>
            <a:r>
              <a:rPr lang="es-ES" dirty="0" err="1"/>
              <a:t>Matej</a:t>
            </a:r>
            <a:r>
              <a:rPr lang="es-ES" dirty="0"/>
              <a:t> </a:t>
            </a:r>
            <a:r>
              <a:rPr lang="es-ES" dirty="0" err="1"/>
              <a:t>Michalek</a:t>
            </a:r>
            <a:endParaRPr lang="es-ES" dirty="0"/>
          </a:p>
          <a:p>
            <a:r>
              <a:rPr lang="es-ES" dirty="0" err="1"/>
              <a:t>Michaela</a:t>
            </a:r>
            <a:r>
              <a:rPr lang="es-ES" dirty="0"/>
              <a:t> </a:t>
            </a:r>
            <a:r>
              <a:rPr lang="es-ES" dirty="0" err="1"/>
              <a:t>Golhova</a:t>
            </a:r>
            <a:endParaRPr lang="es-ES" dirty="0"/>
          </a:p>
          <a:p>
            <a:r>
              <a:rPr lang="es-ES" dirty="0" err="1"/>
              <a:t>Michal</a:t>
            </a:r>
            <a:r>
              <a:rPr lang="es-ES" dirty="0"/>
              <a:t> </a:t>
            </a:r>
            <a:r>
              <a:rPr lang="es-ES" dirty="0" err="1"/>
              <a:t>Karol</a:t>
            </a:r>
            <a:r>
              <a:rPr lang="es-ES" dirty="0"/>
              <a:t> Pompa</a:t>
            </a:r>
          </a:p>
          <a:p>
            <a:r>
              <a:rPr lang="es-ES" dirty="0"/>
              <a:t>Remedios Pastor </a:t>
            </a:r>
            <a:r>
              <a:rPr lang="es-ES" dirty="0" err="1"/>
              <a:t>Molines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119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 smtClean="0"/>
          </a:p>
          <a:p>
            <a:r>
              <a:rPr lang="es-ES" dirty="0" err="1" smtClean="0"/>
              <a:t>Analysis</a:t>
            </a:r>
            <a:endParaRPr lang="es-ES" dirty="0" smtClean="0"/>
          </a:p>
          <a:p>
            <a:r>
              <a:rPr lang="es-ES" dirty="0" err="1" smtClean="0"/>
              <a:t>Design</a:t>
            </a:r>
            <a:endParaRPr lang="es-ES" dirty="0" smtClean="0"/>
          </a:p>
          <a:p>
            <a:r>
              <a:rPr lang="es-ES" dirty="0" err="1" smtClean="0"/>
              <a:t>Implementation</a:t>
            </a:r>
            <a:endParaRPr lang="es-ES" dirty="0" smtClean="0"/>
          </a:p>
          <a:p>
            <a:r>
              <a:rPr lang="es-ES" dirty="0" err="1" smtClean="0"/>
              <a:t>Process</a:t>
            </a:r>
            <a:endParaRPr lang="es-ES" dirty="0" smtClean="0"/>
          </a:p>
          <a:p>
            <a:r>
              <a:rPr lang="es-ES" dirty="0" err="1" smtClean="0"/>
              <a:t>Conclusion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723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/>
          </a:p>
        </p:txBody>
      </p:sp>
      <p:sp>
        <p:nvSpPr>
          <p:cNvPr id="4" name="AutoShape 2" descr="http://www.newscrab.com/wp-content/uploads/2017/11/medit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med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6" y="1337594"/>
            <a:ext cx="3742791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xpoknews.com/wp-content/uploads/2017/08/Quie%CC%81nes-sufren-mayor-estre%CC%81s-laboral-en-el-mundo3-e1503937065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337594"/>
            <a:ext cx="4455085" cy="24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fsa.europa.eu/sites/default/files/All%20staff%20picture%20n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3809999"/>
            <a:ext cx="8185502" cy="28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rrow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13" y="165037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s-E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15" y="908720"/>
            <a:ext cx="458000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11 Grupo"/>
          <p:cNvGrpSpPr>
            <a:grpSpLocks/>
          </p:cNvGrpSpPr>
          <p:nvPr/>
        </p:nvGrpSpPr>
        <p:grpSpPr bwMode="auto">
          <a:xfrm>
            <a:off x="4588749" y="2033511"/>
            <a:ext cx="4262438" cy="4375150"/>
            <a:chOff x="5486152" y="1728617"/>
            <a:chExt cx="4263329" cy="4375620"/>
          </a:xfrm>
        </p:grpSpPr>
        <p:pic>
          <p:nvPicPr>
            <p:cNvPr id="6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5486152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3 CuadroTexto"/>
            <p:cNvSpPr txBox="1">
              <a:spLocks noChangeArrowheads="1"/>
            </p:cNvSpPr>
            <p:nvPr/>
          </p:nvSpPr>
          <p:spPr bwMode="auto">
            <a:xfrm>
              <a:off x="7024196" y="3624038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US</a:t>
              </a:r>
            </a:p>
          </p:txBody>
        </p:sp>
      </p:grpSp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24724" y="2033511"/>
            <a:ext cx="4264025" cy="4375150"/>
            <a:chOff x="1222823" y="1728617"/>
            <a:chExt cx="4263329" cy="4375620"/>
          </a:xfrm>
        </p:grpSpPr>
        <p:pic>
          <p:nvPicPr>
            <p:cNvPr id="9" name="Picture 2" descr="http://vbconversions.com/wp-content/uploads/2014/10/hel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1222823" y="1728617"/>
              <a:ext cx="4263329" cy="437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10 CuadroTexto"/>
            <p:cNvSpPr txBox="1">
              <a:spLocks noChangeArrowheads="1"/>
            </p:cNvSpPr>
            <p:nvPr/>
          </p:nvSpPr>
          <p:spPr bwMode="auto">
            <a:xfrm>
              <a:off x="2728163" y="4653769"/>
              <a:ext cx="9396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s-ES" altLang="es-ES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VIA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99" y="2033511"/>
            <a:ext cx="2700338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8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s://gestiondocumentos.files.wordpress.com/2012/05/pape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" y="1847334"/>
            <a:ext cx="317489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10" y="1844824"/>
            <a:ext cx="5008313" cy="37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freepngimg.com/download/arrow/2-2-arrow-png-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5" y="3020549"/>
            <a:ext cx="2298716" cy="14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Resultado de imagen de si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62" y="1824337"/>
            <a:ext cx="4176464" cy="20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97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</a:t>
            </a:r>
            <a:r>
              <a:rPr lang="es-ES" dirty="0" smtClean="0"/>
              <a:t> (</a:t>
            </a:r>
            <a:r>
              <a:rPr lang="es-ES" dirty="0" err="1" smtClean="0"/>
              <a:t>project</a:t>
            </a:r>
            <a:r>
              <a:rPr lang="es-ES" dirty="0" smtClean="0"/>
              <a:t> </a:t>
            </a:r>
            <a:r>
              <a:rPr lang="es-ES" dirty="0" err="1" smtClean="0"/>
              <a:t>report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098" name="Picture 2" descr="Resultado de imagen de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82280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11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36096" y="1232756"/>
            <a:ext cx="3024336" cy="2448272"/>
          </a:xfrm>
          <a:prstGeom prst="rect">
            <a:avLst/>
          </a:prstGeom>
          <a:ln/>
        </p:spPr>
      </p:pic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xmlns="" id="{045E7699-00FA-4B6F-8304-F15EFA3D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59" y="3671698"/>
            <a:ext cx="2219960" cy="1740136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8" y="3777275"/>
            <a:ext cx="5187850" cy="16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81028"/>
            <a:ext cx="2661190" cy="215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Resultado de imagen de han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2" y="4541766"/>
            <a:ext cx="2282301" cy="22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613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prstClr val="black"/>
                </a:solidFill>
              </a:rPr>
              <a:t>Conclusion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 smtClean="0">
                <a:solidFill>
                  <a:prstClr val="black"/>
                </a:solidFill>
              </a:rPr>
              <a:t>process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report</a:t>
            </a:r>
            <a:r>
              <a:rPr lang="es-ES" dirty="0">
                <a:solidFill>
                  <a:prstClr val="black"/>
                </a:solidFill>
              </a:rPr>
              <a:t>)</a:t>
            </a:r>
            <a:endParaRPr lang="es-ES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xmlns="" id="{2FB73F39-BF72-4686-8738-6AFE29C2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2" y="1600206"/>
            <a:ext cx="5319569" cy="3102483"/>
          </a:xfrm>
        </p:spPr>
      </p:pic>
      <p:pic>
        <p:nvPicPr>
          <p:cNvPr id="5122" name="Picture 2" descr="Resultado de imagen de buda feli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1546921" cy="9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paso del tiemp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17" y="2525948"/>
            <a:ext cx="3808434" cy="22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organiza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8646"/>
            <a:ext cx="2107589" cy="2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2308501" y="3489891"/>
            <a:ext cx="1546921" cy="11596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8" name="Picture 8" descr="Resultado de imagen de comple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74091"/>
            <a:ext cx="3443019" cy="19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farvel danmar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64099"/>
            <a:ext cx="291816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8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Future</a:t>
            </a:r>
            <a:endParaRPr lang="es-ES" dirty="0"/>
          </a:p>
        </p:txBody>
      </p:sp>
      <p:pic>
        <p:nvPicPr>
          <p:cNvPr id="6146" name="Picture 2" descr="Resultado de imagen de data 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99015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ata 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9" y="407707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i lov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06" y="1516413"/>
            <a:ext cx="3086100" cy="48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9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36</Words>
  <Application>Microsoft Office PowerPoint</Application>
  <PresentationFormat>Presentación en pantalla (4:3)</PresentationFormat>
  <Paragraphs>20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VIA PASSANA</vt:lpstr>
      <vt:lpstr>Agenda</vt:lpstr>
      <vt:lpstr>Introduction</vt:lpstr>
      <vt:lpstr>Introduction</vt:lpstr>
      <vt:lpstr>Presentación de PowerPoint</vt:lpstr>
      <vt:lpstr>Presentación de PowerPoint</vt:lpstr>
      <vt:lpstr>Conclusion (project report)</vt:lpstr>
      <vt:lpstr>Conclusion (process report)</vt:lpstr>
      <vt:lpstr>Future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VIA PASSANA</dc:title>
  <dc:creator>Dimitri</dc:creator>
  <cp:lastModifiedBy>Sergio</cp:lastModifiedBy>
  <cp:revision>7</cp:revision>
  <dcterms:created xsi:type="dcterms:W3CDTF">2018-01-19T09:29:51Z</dcterms:created>
  <dcterms:modified xsi:type="dcterms:W3CDTF">2018-01-19T10:34:47Z</dcterms:modified>
</cp:coreProperties>
</file>